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71" r:id="rId3"/>
    <p:sldId id="27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Working Directly with the Internal Data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preceding modules, you use the Power Pivot add-in to work with the internal data model. </a:t>
            </a:r>
          </a:p>
          <a:p>
            <a:r>
              <a:rPr lang="en-US" dirty="0"/>
              <a:t>But as you’ll see in this module, you can use a combination of pivot tables and Excel data connections to directly interact with the internal data model, without the Power Pivot add-in.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Directly Feeding the Internal Data Model</a:t>
            </a:r>
          </a:p>
          <a:p>
            <a:r>
              <a:rPr lang="en-US" dirty="0"/>
              <a:t>Managing Relationships in the Internal Data Model</a:t>
            </a:r>
          </a:p>
          <a:p>
            <a:r>
              <a:rPr lang="en-US" dirty="0"/>
              <a:t>Managing Queries and Connections</a:t>
            </a:r>
          </a:p>
          <a:p>
            <a:r>
              <a:rPr lang="en-US" dirty="0"/>
              <a:t>Creating a New Pivot Table Using the Internal Data Model</a:t>
            </a:r>
          </a:p>
          <a:p>
            <a:r>
              <a:rPr lang="en-US" dirty="0"/>
              <a:t>Filling the Internal Data Model with Multiple External Data Tables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66-73)</a:t>
            </a:r>
          </a:p>
        </p:txBody>
      </p:sp>
    </p:spTree>
    <p:extLst>
      <p:ext uri="{BB962C8B-B14F-4D97-AF65-F5344CB8AC3E}">
        <p14:creationId xmlns:p14="http://schemas.microsoft.com/office/powerpoint/2010/main" val="11011752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502</TotalTime>
  <Words>109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Working Directly with the Internal Data Model</vt:lpstr>
      <vt:lpstr>Introduction</vt:lpstr>
      <vt:lpstr>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62</cp:revision>
  <dcterms:created xsi:type="dcterms:W3CDTF">2016-07-25T18:28:04Z</dcterms:created>
  <dcterms:modified xsi:type="dcterms:W3CDTF">2023-02-22T00:49:53Z</dcterms:modified>
</cp:coreProperties>
</file>